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8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3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9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9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93BC-4FDE-4704-8A5A-760C36F1B44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DDE9-6476-4A77-87A1-423197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" y="0"/>
            <a:ext cx="11374172" cy="6824503"/>
          </a:xfrm>
        </p:spPr>
      </p:pic>
    </p:spTree>
    <p:extLst>
      <p:ext uri="{BB962C8B-B14F-4D97-AF65-F5344CB8AC3E}">
        <p14:creationId xmlns:p14="http://schemas.microsoft.com/office/powerpoint/2010/main" val="4863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" y="0"/>
            <a:ext cx="11430001" cy="6858000"/>
          </a:xfrm>
        </p:spPr>
      </p:pic>
    </p:spTree>
    <p:extLst>
      <p:ext uri="{BB962C8B-B14F-4D97-AF65-F5344CB8AC3E}">
        <p14:creationId xmlns:p14="http://schemas.microsoft.com/office/powerpoint/2010/main" val="23541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-2"/>
            <a:ext cx="4114800" cy="6858002"/>
          </a:xfrm>
        </p:spPr>
      </p:pic>
    </p:spTree>
    <p:extLst>
      <p:ext uri="{BB962C8B-B14F-4D97-AF65-F5344CB8AC3E}">
        <p14:creationId xmlns:p14="http://schemas.microsoft.com/office/powerpoint/2010/main" val="27839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0"/>
            <a:ext cx="11430000" cy="6858000"/>
          </a:xfrm>
        </p:spPr>
      </p:pic>
    </p:spTree>
    <p:extLst>
      <p:ext uri="{BB962C8B-B14F-4D97-AF65-F5344CB8AC3E}">
        <p14:creationId xmlns:p14="http://schemas.microsoft.com/office/powerpoint/2010/main" val="39902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48457"/>
            <a:ext cx="4476750" cy="7461252"/>
          </a:xfrm>
        </p:spPr>
      </p:pic>
    </p:spTree>
    <p:extLst>
      <p:ext uri="{BB962C8B-B14F-4D97-AF65-F5344CB8AC3E}">
        <p14:creationId xmlns:p14="http://schemas.microsoft.com/office/powerpoint/2010/main" val="15500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2021-02-17T17:17:24Z</dcterms:created>
  <dcterms:modified xsi:type="dcterms:W3CDTF">2021-02-17T17:40:08Z</dcterms:modified>
</cp:coreProperties>
</file>